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99" r:id="rId2"/>
    <p:sldId id="701" r:id="rId3"/>
    <p:sldId id="702" r:id="rId4"/>
    <p:sldId id="711" r:id="rId5"/>
    <p:sldId id="747" r:id="rId6"/>
    <p:sldId id="748" r:id="rId7"/>
    <p:sldId id="703" r:id="rId8"/>
    <p:sldId id="880" r:id="rId9"/>
    <p:sldId id="1031" r:id="rId10"/>
    <p:sldId id="1032" r:id="rId11"/>
    <p:sldId id="755" r:id="rId12"/>
    <p:sldId id="855" r:id="rId13"/>
    <p:sldId id="856" r:id="rId14"/>
    <p:sldId id="858" r:id="rId15"/>
    <p:sldId id="859" r:id="rId16"/>
    <p:sldId id="860" r:id="rId17"/>
    <p:sldId id="861" r:id="rId18"/>
    <p:sldId id="862" r:id="rId19"/>
    <p:sldId id="863" r:id="rId20"/>
    <p:sldId id="908" r:id="rId21"/>
    <p:sldId id="866" r:id="rId22"/>
    <p:sldId id="867" r:id="rId23"/>
    <p:sldId id="868" r:id="rId24"/>
    <p:sldId id="869" r:id="rId25"/>
    <p:sldId id="870" r:id="rId26"/>
    <p:sldId id="800" r:id="rId27"/>
    <p:sldId id="857" r:id="rId28"/>
    <p:sldId id="871" r:id="rId29"/>
    <p:sldId id="872" r:id="rId30"/>
    <p:sldId id="873" r:id="rId31"/>
    <p:sldId id="879" r:id="rId32"/>
    <p:sldId id="874" r:id="rId33"/>
    <p:sldId id="875" r:id="rId34"/>
    <p:sldId id="876" r:id="rId35"/>
    <p:sldId id="924" r:id="rId36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84" y="72"/>
      </p:cViewPr>
      <p:guideLst>
        <p:guide orient="horz" pos="1623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0.xml"/><Relationship Id="rId7" Type="http://schemas.openxmlformats.org/officeDocument/2006/relationships/image" Target="../media/image3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5.png"/><Relationship Id="rId4" Type="http://schemas.openxmlformats.org/officeDocument/2006/relationships/tags" Target="../tags/tag11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wc.cczu.edu.cn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3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lstStyle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lstStyle/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2.1 </a:t>
            </a:r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097C11-52FE-2334-3890-A40C0077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37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740" y="670560"/>
            <a:ext cx="2399030" cy="4131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932045" y="699770"/>
            <a:ext cx="301942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</a:t>
            </a:r>
            <a:endParaRPr lang="en-US" altLang="zh-CN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11.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注册认证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15" y="1503680"/>
            <a:ext cx="1545590" cy="341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00245" y="1503680"/>
            <a:ext cx="1939290" cy="340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800" y="4070350"/>
            <a:ext cx="13735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</a:rPr>
              <a:t>入学年份跟着班级走，例如</a:t>
            </a:r>
            <a:r>
              <a:rPr lang="en-US" altLang="zh-CN" sz="1000">
                <a:latin typeface="华文楷体" panose="02010600040101010101" charset="-122"/>
                <a:ea typeface="华文楷体" panose="02010600040101010101" charset="-122"/>
              </a:rPr>
              <a:t>2020</a:t>
            </a:r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</a:rPr>
              <a:t>级的学生入伍两年退伍后，加入</a:t>
            </a:r>
            <a:r>
              <a:rPr lang="en-US" altLang="zh-CN" sz="1000">
                <a:latin typeface="华文楷体" panose="02010600040101010101" charset="-122"/>
                <a:ea typeface="华文楷体" panose="02010600040101010101" charset="-122"/>
              </a:rPr>
              <a:t>2022</a:t>
            </a:r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</a:rPr>
              <a:t>级的班级，那么入学年份选</a:t>
            </a:r>
            <a:r>
              <a:rPr lang="en-US" altLang="zh-CN" sz="1000">
                <a:latin typeface="华文楷体" panose="02010600040101010101" charset="-122"/>
                <a:ea typeface="华文楷体" panose="02010600040101010101" charset="-122"/>
              </a:rPr>
              <a:t>2022</a:t>
            </a:r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</a:rPr>
              <a:t>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579745" y="2248535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03825" y="129603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60" y="113157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99835" y="461645"/>
            <a:ext cx="2043430" cy="4229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2780" y="1059815"/>
            <a:ext cx="1862455" cy="36322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383540" y="1924050"/>
            <a:ext cx="299720" cy="1549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  <a:effectLst>
            <a:glow rad="63500">
              <a:srgbClr val="7F7F7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575" y="843915"/>
            <a:ext cx="1850390" cy="37846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4787900" y="271589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524115" y="2283460"/>
            <a:ext cx="1373505" cy="997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  </a:t>
            </a:r>
            <a:r>
              <a:rPr lang="zh-CN" altLang="en-US" sz="1000">
                <a:solidFill>
                  <a:srgbClr val="FF0000"/>
                </a:solidFill>
              </a:rPr>
              <a:t>单位名称填写营业执照上的完整名称，系统会自动匹配统一社会信用代码（特殊单位除外）</a:t>
            </a:r>
          </a:p>
          <a:p>
            <a:r>
              <a:rPr lang="zh-CN" altLang="en-US" sz="1000">
                <a:solidFill>
                  <a:srgbClr val="FF0000"/>
                </a:solidFill>
              </a:rPr>
              <a:t>企业导师手机号务必填写准确，涉及后续邀请企业评价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 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205" y="1419860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394970" y="2237105"/>
            <a:ext cx="330835" cy="242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845" y="1280160"/>
            <a:ext cx="1842770" cy="36747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884160" y="3291840"/>
            <a:ext cx="13773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575" y="1491615"/>
            <a:ext cx="1584960" cy="317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成长→我的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05" y="1075690"/>
            <a:ext cx="1931670" cy="39027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83260" y="3940175"/>
            <a:ext cx="575945" cy="4324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2555240" y="3148330"/>
            <a:ext cx="360045" cy="3600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64030" y="3723640"/>
            <a:ext cx="2744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FF0000"/>
                </a:solidFill>
              </a:rPr>
              <a:t>如果实习任务中没有出现相关模块，表示本实习项目中不要求，例如没出现签到，表示实习负责老师设置不需要签到。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915670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2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304106" y="372381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206750" y="149161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128232" y="296909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0627" y="156348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70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19475" y="332930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44460" y="1203325"/>
            <a:ext cx="1399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、小程序如果学校设置上传健康信息，签到需要每日上传健康信息后才能签到</a:t>
            </a: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、自动签到目前暂停使用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041400"/>
            <a:ext cx="1896745" cy="3552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830" y="1041400"/>
            <a:ext cx="2080895" cy="378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340080" y="3386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sp>
        <p:nvSpPr>
          <p:cNvPr id="17" name="矩形 16"/>
          <p:cNvSpPr/>
          <p:nvPr/>
        </p:nvSpPr>
        <p:spPr>
          <a:xfrm>
            <a:off x="7380122" y="350857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780155" y="3796030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100060" y="3148330"/>
            <a:ext cx="21590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6145" y="2935605"/>
            <a:ext cx="2643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415" y="4011930"/>
            <a:ext cx="215900" cy="503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5" y="987425"/>
            <a:ext cx="2129790" cy="3775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1595" y="1941195"/>
            <a:ext cx="1776730" cy="619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  <p:cxnSp>
        <p:nvCxnSpPr>
          <p:cNvPr id="18" name="直接箭头连接符 17"/>
          <p:cNvCxnSpPr>
            <a:stCxn id="12" idx="1"/>
          </p:cNvCxnSpPr>
          <p:nvPr/>
        </p:nvCxnSpPr>
        <p:spPr>
          <a:xfrm flipH="1" flipV="1">
            <a:off x="1043305" y="1923415"/>
            <a:ext cx="288290" cy="327660"/>
          </a:xfrm>
          <a:prstGeom prst="straightConnector1">
            <a:avLst/>
          </a:prstGeom>
          <a:ln w="28575" cmpd="sng">
            <a:solidFill>
              <a:srgbClr val="C51A2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547495" y="2503805"/>
            <a:ext cx="144145" cy="356235"/>
          </a:xfrm>
          <a:prstGeom prst="straightConnector1">
            <a:avLst/>
          </a:prstGeom>
          <a:ln w="28575" cmpd="sng">
            <a:solidFill>
              <a:srgbClr val="C51A2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215" y="483870"/>
            <a:ext cx="8547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路径：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→实习任务→三方协议去提交→网页端下载模板→拍照提交或网页端提交pdf文档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" y="988060"/>
            <a:ext cx="2174240" cy="413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/>
              <a:t>实习报告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成长→实习任务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提交实习报告（去提交）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9750" y="930910"/>
            <a:ext cx="2010410" cy="3821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71775" y="930910"/>
            <a:ext cx="1864360" cy="3736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87900" y="930910"/>
            <a:ext cx="1826895" cy="3802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743065" y="915670"/>
            <a:ext cx="1795145" cy="383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成长→实习任务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9080" y="951865"/>
            <a:ext cx="2354580" cy="392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360" y="918210"/>
            <a:ext cx="2354580" cy="392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732155"/>
            <a:ext cx="2009140" cy="422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3.11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</a:p>
        </p:txBody>
      </p:sp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0" y="535940"/>
            <a:ext cx="2428240" cy="4057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412115"/>
            <a:ext cx="2284730" cy="41700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6042025" y="1348105"/>
            <a:ext cx="546100" cy="142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57290" y="3177540"/>
            <a:ext cx="391160" cy="31051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5" y="574675"/>
            <a:ext cx="2243455" cy="373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、实习报告</a:t>
            </a:r>
            <a:endParaRPr lang="en-US" altLang="zh-CN" sz="1800" b="0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80"/>
            <a:ext cx="8828405" cy="298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83485" y="987425"/>
            <a:ext cx="472440" cy="4813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325" y="3651885"/>
            <a:ext cx="8707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" y="465455"/>
            <a:ext cx="9077960" cy="433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7675" y="4228465"/>
            <a:ext cx="4149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466090"/>
            <a:ext cx="9036685" cy="3345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540" y="4013835"/>
            <a:ext cx="5576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点击提交预实习报告，下载预实习报告模板，填写好后提交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25"/>
            <a:ext cx="9025890" cy="2310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0040"/>
            <a:ext cx="9025890" cy="224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9955" y="1014730"/>
            <a:ext cx="501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移动端和网页端都可以提交三方协议，但移动端只能提交图片格式，网页端可以提交pdf文档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16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915670"/>
            <a:ext cx="8839200" cy="4192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5205" y="1773555"/>
            <a:ext cx="400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先完成实习评价，完成后点击提交实习报告下载模板，下载模板填写好上传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5605" y="3371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843915"/>
            <a:ext cx="8779510" cy="3248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45" y="2931795"/>
            <a:ext cx="3448050" cy="2085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4217670"/>
            <a:ext cx="495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点击下载实习手册，阅读说明，点击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我已熟知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，然后导出实习手册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43915"/>
            <a:ext cx="8628380" cy="2320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" y="3363595"/>
            <a:ext cx="851852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3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92202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手机号：</a:t>
            </a: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lstStyle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lstStyle/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1.1 </a:t>
            </a:r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1.1 </a:t>
            </a:r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1.2 </a:t>
            </a: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2.1 </a:t>
            </a:r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2.1 </a:t>
            </a:r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22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学校做了统一身份认证，可以直接通过教务处网站登录</a:t>
            </a:r>
            <a:r>
              <a:rPr kumimoji="0" lang="en-US" altLang="zh-CN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https://jwc.cczu.edu.cn/</a:t>
            </a:r>
            <a:r>
              <a:rPr kumimoji="0" lang="en-US" altLang="zh-CN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</a:t>
            </a:r>
            <a: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统一身份认证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账号和密码直接登录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MyMmNlMmI0YzRhZWQ0YzlkY2YxODQ2MGRhNGM4MjcifQ=="/>
  <p:tag name="KSO_WPP_MARK_KEY" val="4f6fb4c0-0f98-47fd-986c-31a8e5bf7c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10.8708661417322,&quot;width&quot;:3510.870866141732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61,&quot;width&quot;:321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20,&quot;width&quot;:481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20,&quot;width&quot;:481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507,&quot;width&quot;:342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1599</Words>
  <Application>Microsoft Office PowerPoint</Application>
  <PresentationFormat>全屏显示(16:9)</PresentationFormat>
  <Paragraphs>192</Paragraphs>
  <Slides>35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DIN Alternate</vt:lpstr>
      <vt:lpstr>Microsoft YaHei Bold</vt:lpstr>
      <vt:lpstr>华文楷体</vt:lpstr>
      <vt:lpstr>宋体</vt:lpstr>
      <vt:lpstr>微软雅黑</vt:lpstr>
      <vt:lpstr>文鼎中楷体</vt:lpstr>
      <vt:lpstr>字魂105号-简雅黑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1.1 平台角色-按账号权限</vt:lpstr>
      <vt:lpstr>1.1 平台角色-按账号权限</vt:lpstr>
      <vt:lpstr>PowerPoint 演示文稿</vt:lpstr>
      <vt:lpstr>PowerPoint 演示文稿</vt:lpstr>
      <vt:lpstr>2.1 登录指南-移动端微信小程序</vt:lpstr>
      <vt:lpstr>2.1 登录指南-电脑网页端</vt:lpstr>
      <vt:lpstr>2.1 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学生移动端操作-实习报告</vt:lpstr>
      <vt:lpstr>3.8 学生移动端操作-实习评价-企业评价</vt:lpstr>
      <vt:lpstr>3.8 学生移动端操作-实习评价-对实习过程、老师的评价</vt:lpstr>
      <vt:lpstr>3.9 学生移动端操作-玩转校友邦：机会</vt:lpstr>
      <vt:lpstr>3.10 学生移动端操作-玩转校友邦：消息</vt:lpstr>
      <vt:lpstr>3.11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飞 路</cp:lastModifiedBy>
  <cp:revision>685</cp:revision>
  <dcterms:created xsi:type="dcterms:W3CDTF">2017-01-09T09:44:00Z</dcterms:created>
  <dcterms:modified xsi:type="dcterms:W3CDTF">2024-04-09T03:04:04Z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093B5689448E47C5939AEFD8D6C20860</vt:lpwstr>
  </property>
</Properties>
</file>